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59" r:id="rId8"/>
    <p:sldId id="260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535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F9F23-A1A2-4C5F-BAB1-D8A8FEB2A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5D50B8-9833-4133-95F9-1B5D2A9BA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6BFFA-642A-4385-B8D6-7FC7F26BC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E4C8D-159A-4CF2-A92D-4DF7BD09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57EAD-2B3D-46BA-BE8A-43C772129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852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19C0-A5C9-4CD6-9F1A-C76F8CDCB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B6DF59-5DFF-445B-BD71-C2623284C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70BAE-4149-4C42-BEE3-00124BAD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F6BE8-EAFF-449D-A42E-13A8800E5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03E80-7A7E-4AB6-89FB-A720E8C6F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13046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918EC8-B267-4696-9282-5E88D65E4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7E4789-747D-444A-B775-6F0740E02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A9C3D-C5DC-4B42-9020-8F5169F00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6B3CF-472E-41B1-9D76-17A11F495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C6060-F5BC-4E55-B2B1-F9B9CA172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4382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8E8D8-C365-42A1-A478-18D8ECA6D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7C0CA-547B-48F9-BCA3-2E179AAA6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32345-3236-4970-BE72-3426C2F90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E58ED-DC0D-4FEE-86D1-F2CA2A1A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2354B-96D8-4654-9FB0-9EFEA238A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5211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162CA-0567-4BFE-863E-B4DA19B9F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B39C2-4EE9-4AA7-AC84-7526D38B3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AAA36-7596-4EBD-AAE1-F81967BA3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22F44-754B-4C3B-AB48-ECB4976F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03865-ADD4-41A3-BAA1-D88305C75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91687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FACAC-AEA4-4D6C-8929-E33235616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9FB61-BC20-4089-ABC4-4D90AB503E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08665-0916-4F3D-A4CC-4F0139600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D0BB5-02A3-4637-AB82-EEA7A5E75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9A4020-0FC3-41A3-AFDD-6C0DAFCB2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1EC98-8DB0-48DA-A61E-C5AD251A3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746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C0E7A-F487-4E3F-ACE3-630DEB026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E0550-1FE7-4AF1-9592-A4990D449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AE25E1-FFA0-4D9B-95C8-6DF83DA2D2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748F98-C2DD-44BD-A6C1-CE6AA1F8F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CBCF14-46E4-4CEA-8B85-4B79235C2E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F2DB92-73CD-4B94-B06F-F23F2F0C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FB849C-B1F0-451E-BDE2-7F7463011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F79DA6-2EF0-48A8-BD14-1F7B98316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478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39552-7761-49E7-A438-93F032E40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85BE5C-3829-4C06-B64C-1D63145BB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98B84A-1DE6-4A08-B875-F40B774A9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13F6FB-A16B-429A-BBE8-EBC4F2EE0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26495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08B328-D591-4F1D-8CD4-441782F29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A106CD-092E-4D88-996C-57C41982D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F5FB11-CDE0-4688-8784-A1F5231AE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3290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4AE1-3B32-44EC-940D-5C7C35DFD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DD33-3AF8-4EED-AE9D-CF8E3008A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7E7728-B9F6-4169-AAFC-831AE464D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85CD0-0A3D-4E6C-B519-C7FAC6621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8ED587-24CD-4999-B140-8E8F8A99B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82150-3402-406B-98FD-FA7360CCB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1223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E537B-4F89-4315-9D1D-119584701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244493-7422-4005-AB9B-1CB9289AE2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7C0D56-2A42-4C2E-9421-8A1E29351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59B048-66DA-4BA2-8731-F1C354A0D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21AB02-759C-4CE4-8249-D386170EC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8F91D-CBD7-418C-8C79-20B9A3F0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5195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5FFDB8-FB64-41F7-9506-A429C4C28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66157-A04B-4CA0-8212-1417E83FD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E4F55-34BD-4ACA-A809-70BBC3BCB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01918-D860-4F41-BF66-4205F4266AD1}" type="datetimeFigureOut">
              <a:rPr lang="es-MX" smtClean="0"/>
              <a:t>25/05/2019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5A03A-BDCC-479E-8A9D-75D2ABEEAC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F31F1-EA68-41A1-820D-560AA5AE17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4D990-A327-4FF5-8947-640B6BB960B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86610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zynicide/wine-reviews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16D787-6F3E-4106-8664-670C2BCBEB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4911" t="7716" r="14821" b="880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D54005-7E88-4E22-9332-D3E80E8B12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MX" sz="7200" b="1" dirty="0" err="1"/>
              <a:t>Extract</a:t>
            </a:r>
            <a:r>
              <a:rPr lang="es-MX" sz="7200" b="1" dirty="0"/>
              <a:t>, </a:t>
            </a:r>
            <a:r>
              <a:rPr lang="es-MX" sz="7200" b="1" dirty="0" err="1"/>
              <a:t>Transform</a:t>
            </a:r>
            <a:r>
              <a:rPr lang="es-MX" sz="7200" b="1" dirty="0"/>
              <a:t>, Load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C14C48-DF16-4A57-AEA8-B8394E7A2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3917"/>
            <a:ext cx="9144000" cy="1655762"/>
          </a:xfrm>
        </p:spPr>
        <p:txBody>
          <a:bodyPr/>
          <a:lstStyle/>
          <a:p>
            <a:r>
              <a:rPr lang="es-MX" b="1" dirty="0"/>
              <a:t>Armando, Hilda, Karen, Miguel, Xavier</a:t>
            </a:r>
          </a:p>
        </p:txBody>
      </p:sp>
    </p:spTree>
    <p:extLst>
      <p:ext uri="{BB962C8B-B14F-4D97-AF65-F5344CB8AC3E}">
        <p14:creationId xmlns:p14="http://schemas.microsoft.com/office/powerpoint/2010/main" val="2147357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n para winery">
            <a:extLst>
              <a:ext uri="{FF2B5EF4-FFF2-40B4-BE49-F238E27FC236}">
                <a16:creationId xmlns:a16="http://schemas.microsoft.com/office/drawing/2014/main" id="{80D65EBA-CDF8-46AC-B1F0-2A51A7ADC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3FC9F3-175C-4A17-A8BC-5DACF6E7C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725"/>
            <a:ext cx="10515600" cy="1325563"/>
          </a:xfrm>
        </p:spPr>
        <p:txBody>
          <a:bodyPr/>
          <a:lstStyle/>
          <a:p>
            <a:r>
              <a:rPr lang="es-MX" b="1" dirty="0" err="1"/>
              <a:t>Extract</a:t>
            </a:r>
            <a:endParaRPr lang="es-MX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C8479-9494-47E6-8633-503C0300B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523" y="4361943"/>
            <a:ext cx="10515600" cy="1926315"/>
          </a:xfrm>
        </p:spPr>
        <p:txBody>
          <a:bodyPr>
            <a:normAutofit lnSpcReduction="10000"/>
          </a:bodyPr>
          <a:lstStyle/>
          <a:p>
            <a:r>
              <a:rPr lang="es-MX" b="1" dirty="0" err="1"/>
              <a:t>Kaggle</a:t>
            </a:r>
            <a:endParaRPr lang="es-MX" b="1" dirty="0"/>
          </a:p>
          <a:p>
            <a:r>
              <a:rPr lang="es-MX" b="1" dirty="0" err="1"/>
              <a:t>Wine</a:t>
            </a:r>
            <a:r>
              <a:rPr lang="es-MX" b="1" dirty="0"/>
              <a:t> </a:t>
            </a:r>
            <a:r>
              <a:rPr lang="es-MX" b="1" dirty="0" err="1"/>
              <a:t>reviews</a:t>
            </a:r>
            <a:endParaRPr lang="es-MX" b="1" dirty="0"/>
          </a:p>
          <a:p>
            <a:r>
              <a:rPr lang="es-MX" b="1" dirty="0">
                <a:hlinkClick r:id="rId3"/>
              </a:rPr>
              <a:t>https://www.kaggle.com/zynicide/wine-reviews</a:t>
            </a:r>
            <a:endParaRPr lang="es-MX" b="1" dirty="0"/>
          </a:p>
          <a:p>
            <a:r>
              <a:rPr lang="es-MX" b="1" dirty="0" err="1"/>
              <a:t>Scrapped</a:t>
            </a:r>
            <a:r>
              <a:rPr lang="es-MX" b="1" dirty="0"/>
              <a:t> </a:t>
            </a:r>
            <a:r>
              <a:rPr lang="es-MX" b="1" dirty="0" err="1"/>
              <a:t>from</a:t>
            </a:r>
            <a:r>
              <a:rPr lang="es-MX" b="1" dirty="0"/>
              <a:t> </a:t>
            </a:r>
            <a:r>
              <a:rPr lang="es-MX" b="1" dirty="0" err="1"/>
              <a:t>WineEnthusiasts</a:t>
            </a:r>
            <a:r>
              <a:rPr lang="es-MX" b="1" dirty="0"/>
              <a:t>.</a:t>
            </a:r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4746641-491C-4989-AA4C-E4C2C7B887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38" y="1146376"/>
            <a:ext cx="9625380" cy="297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610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Resultado de imagen para winery">
            <a:extLst>
              <a:ext uri="{FF2B5EF4-FFF2-40B4-BE49-F238E27FC236}">
                <a16:creationId xmlns:a16="http://schemas.microsoft.com/office/drawing/2014/main" id="{E6BB6C55-D53F-4E0B-B464-08BB62A49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C4F4C1-9B35-4C42-B09D-02C3B6295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err="1"/>
              <a:t>Extract</a:t>
            </a:r>
            <a:endParaRPr lang="es-MX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C117C-A56A-4C2B-8E88-C48112651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59" y="3260809"/>
            <a:ext cx="11231880" cy="4351338"/>
          </a:xfrm>
        </p:spPr>
        <p:txBody>
          <a:bodyPr/>
          <a:lstStyle/>
          <a:p>
            <a:r>
              <a:rPr lang="es-MX" b="1" dirty="0" err="1"/>
              <a:t>Winemag</a:t>
            </a:r>
            <a:r>
              <a:rPr lang="es-MX" b="1" dirty="0"/>
              <a:t> </a:t>
            </a:r>
            <a:r>
              <a:rPr lang="es-MX" b="1" dirty="0" err="1"/>
              <a:t>csv</a:t>
            </a:r>
            <a:r>
              <a:rPr lang="es-MX" dirty="0"/>
              <a:t>: country, </a:t>
            </a:r>
            <a:r>
              <a:rPr lang="es-MX" dirty="0" err="1"/>
              <a:t>province</a:t>
            </a:r>
            <a:r>
              <a:rPr lang="es-MX" dirty="0"/>
              <a:t>, region_1,region_2, </a:t>
            </a:r>
            <a:r>
              <a:rPr lang="es-MX" dirty="0" err="1"/>
              <a:t>title</a:t>
            </a:r>
            <a:r>
              <a:rPr lang="es-MX" dirty="0"/>
              <a:t>, </a:t>
            </a:r>
            <a:r>
              <a:rPr lang="es-MX" dirty="0" err="1"/>
              <a:t>variety</a:t>
            </a:r>
            <a:r>
              <a:rPr lang="es-MX" dirty="0"/>
              <a:t>, </a:t>
            </a:r>
            <a:r>
              <a:rPr lang="es-MX" dirty="0" err="1"/>
              <a:t>winery</a:t>
            </a:r>
            <a:endParaRPr lang="es-MX" dirty="0"/>
          </a:p>
          <a:p>
            <a:r>
              <a:rPr lang="es-MX" b="1" dirty="0" err="1"/>
              <a:t>Winemag</a:t>
            </a:r>
            <a:r>
              <a:rPr lang="es-MX" b="1" dirty="0"/>
              <a:t> </a:t>
            </a:r>
            <a:r>
              <a:rPr lang="es-MX" b="1" dirty="0" err="1"/>
              <a:t>json</a:t>
            </a:r>
            <a:r>
              <a:rPr lang="es-MX" dirty="0"/>
              <a:t>: </a:t>
            </a:r>
            <a:r>
              <a:rPr lang="es-MX" dirty="0" err="1"/>
              <a:t>title</a:t>
            </a:r>
            <a:r>
              <a:rPr lang="es-MX" dirty="0"/>
              <a:t>, </a:t>
            </a:r>
            <a:r>
              <a:rPr lang="es-MX" dirty="0" err="1"/>
              <a:t>description</a:t>
            </a:r>
            <a:r>
              <a:rPr lang="es-MX" dirty="0"/>
              <a:t>, </a:t>
            </a:r>
            <a:r>
              <a:rPr lang="es-MX" dirty="0" err="1"/>
              <a:t>designation</a:t>
            </a:r>
            <a:r>
              <a:rPr lang="es-MX" dirty="0"/>
              <a:t>, </a:t>
            </a:r>
            <a:r>
              <a:rPr lang="es-MX" dirty="0" err="1"/>
              <a:t>points</a:t>
            </a:r>
            <a:r>
              <a:rPr lang="es-MX" dirty="0"/>
              <a:t>, Price, </a:t>
            </a:r>
            <a:r>
              <a:rPr lang="es-MX" dirty="0" err="1"/>
              <a:t>taster_name</a:t>
            </a:r>
            <a:r>
              <a:rPr lang="es-MX" dirty="0"/>
              <a:t>, </a:t>
            </a:r>
            <a:r>
              <a:rPr lang="es-MX" dirty="0" err="1"/>
              <a:t>taster_twitter_handle</a:t>
            </a:r>
            <a:r>
              <a:rPr lang="es-MX" dirty="0"/>
              <a:t>.</a:t>
            </a:r>
          </a:p>
          <a:p>
            <a:endParaRPr lang="es-MX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3B9F0E-C6A2-4E50-8707-557D0AE214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55" r="50337" b="35397"/>
          <a:stretch/>
        </p:blipFill>
        <p:spPr>
          <a:xfrm>
            <a:off x="576776" y="1421522"/>
            <a:ext cx="3810289" cy="167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869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Resultado de imagen para winery">
            <a:extLst>
              <a:ext uri="{FF2B5EF4-FFF2-40B4-BE49-F238E27FC236}">
                <a16:creationId xmlns:a16="http://schemas.microsoft.com/office/drawing/2014/main" id="{787251E5-C2B6-445A-9438-F661DF392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1D5660-DF7B-4AA2-8F17-272001F2D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err="1"/>
              <a:t>Transform</a:t>
            </a:r>
            <a:endParaRPr lang="es-MX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13E5B4-13D0-4E32-9F90-B26ECA93A26B}"/>
              </a:ext>
            </a:extLst>
          </p:cNvPr>
          <p:cNvSpPr txBox="1"/>
          <p:nvPr/>
        </p:nvSpPr>
        <p:spPr>
          <a:xfrm>
            <a:off x="838200" y="1690688"/>
            <a:ext cx="48029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/>
              <a:t>CSV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Removed </a:t>
            </a:r>
            <a:r>
              <a:rPr lang="es-MX" sz="2400" dirty="0" err="1"/>
              <a:t>repeated</a:t>
            </a:r>
            <a:r>
              <a:rPr lang="es-MX" sz="2400" dirty="0"/>
              <a:t> </a:t>
            </a:r>
            <a:r>
              <a:rPr lang="es-MX" sz="2400" dirty="0" err="1"/>
              <a:t>values</a:t>
            </a:r>
            <a:endParaRPr lang="es-MX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 err="1"/>
              <a:t>Loaded</a:t>
            </a:r>
            <a:r>
              <a:rPr lang="es-MX" sz="2400" dirty="0"/>
              <a:t> </a:t>
            </a:r>
            <a:r>
              <a:rPr lang="es-MX" sz="2400" dirty="0" err="1"/>
              <a:t>into</a:t>
            </a:r>
            <a:r>
              <a:rPr lang="es-MX" sz="2400" dirty="0"/>
              <a:t> pandas </a:t>
            </a:r>
            <a:r>
              <a:rPr lang="es-MX" sz="2400" dirty="0" err="1"/>
              <a:t>dataframe</a:t>
            </a:r>
            <a:endParaRPr lang="es-MX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 err="1"/>
              <a:t>Identify</a:t>
            </a:r>
            <a:r>
              <a:rPr lang="es-MX" sz="2400" dirty="0"/>
              <a:t> </a:t>
            </a:r>
            <a:r>
              <a:rPr lang="es-MX" sz="2400" dirty="0" err="1"/>
              <a:t>encoding</a:t>
            </a:r>
            <a:r>
              <a:rPr lang="es-MX" sz="2400" dirty="0"/>
              <a:t>: UTF-8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 err="1"/>
              <a:t>Remove</a:t>
            </a:r>
            <a:r>
              <a:rPr lang="es-MX" sz="2400" dirty="0"/>
              <a:t>  </a:t>
            </a:r>
            <a:r>
              <a:rPr lang="es-MX" sz="2400" dirty="0" err="1"/>
              <a:t>column</a:t>
            </a:r>
            <a:r>
              <a:rPr lang="es-MX" sz="2400" dirty="0"/>
              <a:t> region_2 </a:t>
            </a:r>
            <a:r>
              <a:rPr lang="es-MX" sz="2400" dirty="0" err="1"/>
              <a:t>from</a:t>
            </a:r>
            <a:r>
              <a:rPr lang="es-MX" sz="2400" dirty="0"/>
              <a:t> </a:t>
            </a:r>
            <a:r>
              <a:rPr lang="es-MX" sz="2400" dirty="0" err="1"/>
              <a:t>csv</a:t>
            </a:r>
            <a:r>
              <a:rPr lang="es-MX" sz="2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7CC022-AC56-4C33-B80A-C224CB583BDF}"/>
              </a:ext>
            </a:extLst>
          </p:cNvPr>
          <p:cNvSpPr txBox="1"/>
          <p:nvPr/>
        </p:nvSpPr>
        <p:spPr>
          <a:xfrm>
            <a:off x="838199" y="4326838"/>
            <a:ext cx="48029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400" b="1" dirty="0" err="1"/>
              <a:t>Json</a:t>
            </a:r>
            <a:endParaRPr lang="es-MX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 err="1"/>
              <a:t>Loaded</a:t>
            </a:r>
            <a:r>
              <a:rPr lang="es-MX" sz="2400" dirty="0"/>
              <a:t> </a:t>
            </a:r>
            <a:r>
              <a:rPr lang="es-MX" sz="2400" dirty="0" err="1"/>
              <a:t>into</a:t>
            </a:r>
            <a:r>
              <a:rPr lang="es-MX" sz="2400" dirty="0"/>
              <a:t> pandas </a:t>
            </a:r>
            <a:r>
              <a:rPr lang="es-MX" sz="2400" dirty="0" err="1"/>
              <a:t>dataframe</a:t>
            </a:r>
            <a:endParaRPr lang="es-MX" sz="2400" dirty="0"/>
          </a:p>
          <a:p>
            <a:endParaRPr lang="es-MX" sz="2400" dirty="0"/>
          </a:p>
          <a:p>
            <a:endParaRPr lang="es-MX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2400" dirty="0"/>
          </a:p>
        </p:txBody>
      </p:sp>
      <p:pic>
        <p:nvPicPr>
          <p:cNvPr id="12" name="Picture 1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5EBD7FE-3DD8-4801-B64E-BC5BC74396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66" b="50193"/>
          <a:stretch/>
        </p:blipFill>
        <p:spPr>
          <a:xfrm>
            <a:off x="5551115" y="1690688"/>
            <a:ext cx="5772675" cy="336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834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Resultado de imagen para winery">
            <a:extLst>
              <a:ext uri="{FF2B5EF4-FFF2-40B4-BE49-F238E27FC236}">
                <a16:creationId xmlns:a16="http://schemas.microsoft.com/office/drawing/2014/main" id="{A954A367-68D2-43C2-B75C-8B204E15A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76FEC2-22EC-4AB6-86B7-CB2F7B954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err="1"/>
              <a:t>Transfrom</a:t>
            </a:r>
            <a:endParaRPr lang="es-MX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37B11-A8BB-448A-AA0F-BAF74535F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8391"/>
            <a:ext cx="4732606" cy="4351338"/>
          </a:xfrm>
        </p:spPr>
        <p:txBody>
          <a:bodyPr/>
          <a:lstStyle/>
          <a:p>
            <a:pPr marL="0" indent="0">
              <a:buNone/>
            </a:pPr>
            <a:r>
              <a:rPr lang="es-MX" b="1" dirty="0" err="1"/>
              <a:t>Merge</a:t>
            </a:r>
            <a:r>
              <a:rPr lang="es-MX" b="1" dirty="0"/>
              <a:t>:</a:t>
            </a:r>
          </a:p>
          <a:p>
            <a:r>
              <a:rPr lang="es-MX" dirty="0" err="1"/>
              <a:t>Merged</a:t>
            </a:r>
            <a:r>
              <a:rPr lang="es-MX" dirty="0"/>
              <a:t> </a:t>
            </a:r>
            <a:r>
              <a:rPr lang="es-MX" dirty="0" err="1"/>
              <a:t>json</a:t>
            </a:r>
            <a:r>
              <a:rPr lang="es-MX" dirty="0"/>
              <a:t> and </a:t>
            </a:r>
            <a:r>
              <a:rPr lang="es-MX" dirty="0" err="1"/>
              <a:t>csv</a:t>
            </a:r>
            <a:endParaRPr lang="es-MX" dirty="0"/>
          </a:p>
          <a:p>
            <a:r>
              <a:rPr lang="es-MX" dirty="0" err="1"/>
              <a:t>Dropped</a:t>
            </a:r>
            <a:r>
              <a:rPr lang="es-MX" dirty="0"/>
              <a:t> </a:t>
            </a:r>
            <a:r>
              <a:rPr lang="es-MX" dirty="0" err="1"/>
              <a:t>null</a:t>
            </a:r>
            <a:r>
              <a:rPr lang="es-MX" dirty="0"/>
              <a:t> </a:t>
            </a:r>
            <a:r>
              <a:rPr lang="es-MX" dirty="0" err="1"/>
              <a:t>Values</a:t>
            </a:r>
            <a:endParaRPr lang="es-MX" dirty="0"/>
          </a:p>
          <a:p>
            <a:r>
              <a:rPr lang="es-MX" dirty="0"/>
              <a:t>Removed </a:t>
            </a:r>
            <a:r>
              <a:rPr lang="es-MX" dirty="0" err="1"/>
              <a:t>repeated</a:t>
            </a:r>
            <a:r>
              <a:rPr lang="es-MX" dirty="0"/>
              <a:t> </a:t>
            </a:r>
            <a:r>
              <a:rPr lang="es-MX" dirty="0" err="1"/>
              <a:t>values</a:t>
            </a:r>
            <a:r>
              <a:rPr lang="es-MX" dirty="0"/>
              <a:t> </a:t>
            </a:r>
          </a:p>
          <a:p>
            <a:r>
              <a:rPr lang="es-MX" dirty="0" err="1"/>
              <a:t>Insert</a:t>
            </a:r>
            <a:r>
              <a:rPr lang="es-MX" dirty="0"/>
              <a:t> id, </a:t>
            </a:r>
            <a:r>
              <a:rPr lang="es-MX" dirty="0" err="1"/>
              <a:t>starting</a:t>
            </a:r>
            <a:r>
              <a:rPr lang="es-MX" dirty="0"/>
              <a:t> </a:t>
            </a:r>
            <a:r>
              <a:rPr lang="es-MX" dirty="0" err="1"/>
              <a:t>from</a:t>
            </a:r>
            <a:r>
              <a:rPr lang="es-MX" dirty="0"/>
              <a:t> 1.</a:t>
            </a:r>
          </a:p>
          <a:p>
            <a:endParaRPr lang="es-MX" dirty="0"/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E42FE5E-B284-43A8-AFD5-C8ED066FB0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79"/>
          <a:stretch/>
        </p:blipFill>
        <p:spPr>
          <a:xfrm>
            <a:off x="5570806" y="2087203"/>
            <a:ext cx="6422123" cy="25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394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Resultado de imagen para winery">
            <a:extLst>
              <a:ext uri="{FF2B5EF4-FFF2-40B4-BE49-F238E27FC236}">
                <a16:creationId xmlns:a16="http://schemas.microsoft.com/office/drawing/2014/main" id="{A7D0C6CA-FBA7-40D2-9C3C-66FB2F52D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0B2C14-3AA9-4D15-9F02-164043B88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EA3D2-1DC2-4C1A-9064-6BAAFDEB7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25958"/>
          </a:xfrm>
        </p:spPr>
        <p:txBody>
          <a:bodyPr/>
          <a:lstStyle/>
          <a:p>
            <a:pPr marL="0" indent="0">
              <a:buNone/>
            </a:pPr>
            <a:r>
              <a:rPr lang="es-MX" b="1" dirty="0" err="1"/>
              <a:t>pgAdmin</a:t>
            </a:r>
            <a:endParaRPr lang="es-MX" b="1" dirty="0"/>
          </a:p>
          <a:p>
            <a:r>
              <a:rPr lang="es-MX" dirty="0" err="1"/>
              <a:t>Create</a:t>
            </a:r>
            <a:r>
              <a:rPr lang="es-MX" dirty="0"/>
              <a:t> data base: </a:t>
            </a:r>
            <a:r>
              <a:rPr lang="es-MX" dirty="0" err="1"/>
              <a:t>wine_db</a:t>
            </a:r>
            <a:endParaRPr lang="es-MX" dirty="0"/>
          </a:p>
          <a:p>
            <a:r>
              <a:rPr lang="es-MX" dirty="0" err="1"/>
              <a:t>Create</a:t>
            </a:r>
            <a:r>
              <a:rPr lang="es-MX" dirty="0"/>
              <a:t> table: </a:t>
            </a:r>
            <a:r>
              <a:rPr lang="es-MX" dirty="0" err="1"/>
              <a:t>complete_wine</a:t>
            </a:r>
            <a:endParaRPr lang="es-MX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1696126-93A6-4853-B45A-0A6729D7C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986" y="1561583"/>
            <a:ext cx="3516859" cy="386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814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Resultado de imagen para winery">
            <a:extLst>
              <a:ext uri="{FF2B5EF4-FFF2-40B4-BE49-F238E27FC236}">
                <a16:creationId xmlns:a16="http://schemas.microsoft.com/office/drawing/2014/main" id="{6B432B2D-7D6A-408D-9245-8C7ECE084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240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76B46D-0B47-4C5E-BCB0-E2F43729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MX" b="1" dirty="0"/>
              <a:t>Load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C925C3-07B4-4310-9609-C2B2A831C0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45" y="1690688"/>
            <a:ext cx="8485955" cy="99396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58E40CD-F154-452A-84A5-CC9401286A6D}"/>
              </a:ext>
            </a:extLst>
          </p:cNvPr>
          <p:cNvSpPr txBox="1"/>
          <p:nvPr/>
        </p:nvSpPr>
        <p:spPr>
          <a:xfrm>
            <a:off x="838200" y="3105834"/>
            <a:ext cx="64289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800" dirty="0" err="1"/>
              <a:t>Connect</a:t>
            </a:r>
            <a:r>
              <a:rPr lang="es-MX" sz="2800" dirty="0"/>
              <a:t> </a:t>
            </a:r>
            <a:r>
              <a:rPr lang="es-MX" sz="2800" dirty="0" err="1"/>
              <a:t>to</a:t>
            </a:r>
            <a:r>
              <a:rPr lang="es-MX" sz="2800" dirty="0"/>
              <a:t> data 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800" dirty="0" err="1"/>
              <a:t>Insert</a:t>
            </a:r>
            <a:r>
              <a:rPr lang="es-MX" sz="2800" dirty="0"/>
              <a:t> data </a:t>
            </a:r>
            <a:r>
              <a:rPr lang="es-MX" sz="2800" dirty="0" err="1"/>
              <a:t>from</a:t>
            </a:r>
            <a:r>
              <a:rPr lang="es-MX" sz="2800" dirty="0"/>
              <a:t> pandas </a:t>
            </a:r>
            <a:r>
              <a:rPr lang="es-MX" sz="2800" dirty="0" err="1"/>
              <a:t>into</a:t>
            </a:r>
            <a:r>
              <a:rPr lang="es-MX" sz="2800" dirty="0"/>
              <a:t> </a:t>
            </a:r>
            <a:r>
              <a:rPr lang="es-MX" sz="2800" dirty="0" err="1"/>
              <a:t>database</a:t>
            </a:r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1242647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sultado de imagen para winery">
            <a:extLst>
              <a:ext uri="{FF2B5EF4-FFF2-40B4-BE49-F238E27FC236}">
                <a16:creationId xmlns:a16="http://schemas.microsoft.com/office/drawing/2014/main" id="{5B528D5C-D8A2-4664-BB9D-7DAAA8FBA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6709E1-4469-4384-97B6-A97B5862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DC5A2-BD43-43B7-A976-CBBD7ED25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/>
              <a:t>Final table </a:t>
            </a:r>
            <a:r>
              <a:rPr lang="es-MX" dirty="0" err="1"/>
              <a:t>loaded</a:t>
            </a:r>
            <a:r>
              <a:rPr lang="es-MX" dirty="0"/>
              <a:t> </a:t>
            </a:r>
            <a:r>
              <a:rPr lang="es-MX" dirty="0" err="1"/>
              <a:t>into</a:t>
            </a:r>
            <a:r>
              <a:rPr lang="es-MX" dirty="0"/>
              <a:t> </a:t>
            </a:r>
            <a:r>
              <a:rPr lang="es-MX" dirty="0" err="1"/>
              <a:t>pgAdmin</a:t>
            </a:r>
            <a:r>
              <a:rPr lang="es-MX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22BC54-00D6-4A92-93A1-9BA477E56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380" y="2545403"/>
            <a:ext cx="6833564" cy="404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4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155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Extract, Transform, Load</vt:lpstr>
      <vt:lpstr>Extract</vt:lpstr>
      <vt:lpstr>Extract</vt:lpstr>
      <vt:lpstr>Transform</vt:lpstr>
      <vt:lpstr>Transfrom</vt:lpstr>
      <vt:lpstr>Load</vt:lpstr>
      <vt:lpstr>Load</vt:lpstr>
      <vt:lpstr>Load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Extract, Transform, Load</dc:title>
  <dc:creator>Miguel Rodriguez</dc:creator>
  <cp:lastModifiedBy>Hilda Loru</cp:lastModifiedBy>
  <cp:revision>12</cp:revision>
  <dcterms:created xsi:type="dcterms:W3CDTF">2019-05-25T15:14:47Z</dcterms:created>
  <dcterms:modified xsi:type="dcterms:W3CDTF">2019-05-25T17:06:59Z</dcterms:modified>
</cp:coreProperties>
</file>

<file path=docProps/thumbnail.jpeg>
</file>